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BA029F-B89B-4C82-AFF0-E633A0E71C18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CDB-AAAB-446C-B3F4-CE96C8DF8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417C4-C914-4635-B712-0895C827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2D5C-CDC5-4CA2-B7DD-7016ABA0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C10A-9E78-4B42-9CEA-EA3CDCC9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9E68-AA6E-4D71-9A61-9E9865A5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5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A29-22CF-4039-9DCC-2DBA6C1C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991EC-0584-4BEE-9487-09983AE11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E149-F009-476C-BB7C-F062F4E2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955C-B919-4B4D-B2B1-079535B8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38DA-3B12-4B46-8317-93B43B6B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4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B838A-EE7C-4E68-BCB2-C471C598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5B008-4EAE-43D8-8BC2-9FD5A7EF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4B70-5CE8-4FF1-874D-8E526D81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B666-852D-46C4-9A3E-9AC94BD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7FC0-1142-4018-8F8D-0AFD4F3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7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8B07-52D1-4F5B-997B-09AA8054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69D5-AD21-45E1-90F1-F51B14C2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658D-D891-4C8F-B4F6-107BC50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87FC-0D75-494D-81E9-BD4DEFE1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B98B-78A8-4C5D-9ED5-6B0C9DE9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2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FE8B-7398-4851-A3EE-DAB1A056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7193-1B86-49EF-BD80-2B2CEFD5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FF92-A5EF-40DD-B876-CF6119A4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AA6E-3772-48ED-8CE6-C74EE91B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64DF-95A3-46E6-8156-8FC4CA0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2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79D7-F02B-4996-9C9F-45869860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D82D-420A-4F5A-AB33-DAF7B7BB1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008D1-AF67-4328-9E6A-5D9AB1D9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F186C-3185-453D-BE1C-EAE82B7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DA2D-4BFC-48EE-B235-C3A7B25E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56E3-F3F7-4560-9939-BCF793F0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4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5286-757E-4808-8958-FE27A5D5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FD9A-2921-4019-A321-F70F95951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89ED4-8534-4252-BBCC-8F8598E7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C6C0-340C-4C86-B677-4888F31E6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2E34D-3922-43D1-BE93-CB140783B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25962-A774-411B-AF95-6310D047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E9975-7AD7-4C61-9785-169E38A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BB84E-D662-4B0D-8E8E-BAF4150B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5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5C0E-232B-43B8-ADFE-7C88F267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5FECF-AE0B-4382-A339-2E01BC2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E8ECC-8106-4AE6-AFDD-30238074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A891E-9C95-4D6B-8D77-850122A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0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FE6B9-DB24-4547-A79B-CAFA2B72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6B1BE-3649-4CF1-8875-94E19FFB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D612-7AFA-420F-8547-658F36DD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3B6D-47DB-4247-8E14-A301FE99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D919-24FD-4648-B4E3-97088A72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A6FFA-1F92-48C0-B609-5C123DC47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7153D-DA27-41B8-AC18-FAE2AD0E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CFF2-1745-4BA6-8767-DF4D16CC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19774-4556-4224-917D-CDD4653E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7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4CF-C96C-4FA1-ACB6-106B6724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EEBBC-FB06-49E8-8742-0EE35C713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17E03-4DE7-4460-A20D-F3C4DCAF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6CAF-E54F-484D-8FBD-ECF4EF6B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786F4-83E3-41A2-BA63-190EFC3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1C8E9-ACB8-4595-825A-898CE81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21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78BAD-BA08-4FAD-BA91-7AE8C4F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C57A-1A86-4976-8F0C-8FE7E7C8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83A-8635-4992-9053-ACFA15889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DE61-AA95-4A71-BFFF-44F904A8F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BCE2B-E1EA-408F-9B05-492E25A2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9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CA54-628C-44E2-BF01-9B35E05CC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608" y="1600199"/>
            <a:ext cx="5980922" cy="225334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A7FA2-E62F-4091-88B3-5EBAE9F69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558" y="4012163"/>
            <a:ext cx="8098971" cy="250060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0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B03F-2083-4BEF-98AC-C5A81FBD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9E17-D0C6-4BDF-9D75-88C6E6F1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3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DBE6-0FE8-4640-A434-D4F082B8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E316-A47C-4A9C-9486-0AA08958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45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6DE4-DCBA-4F60-A1E1-9E499F0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8474-5F41-45BE-820C-28684912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128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Kamonwan Palug</dc:creator>
  <cp:lastModifiedBy>Kamonwan Palug</cp:lastModifiedBy>
  <cp:revision>4</cp:revision>
  <dcterms:created xsi:type="dcterms:W3CDTF">2022-10-19T08:12:08Z</dcterms:created>
  <dcterms:modified xsi:type="dcterms:W3CDTF">2022-10-21T09:28:10Z</dcterms:modified>
</cp:coreProperties>
</file>